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8327C-A26C-4E1D-BD84-FF29E17C19B0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CFEB9-ED43-4769-9246-33479C690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3914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ROMANTIC AGE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Sreekala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19200"/>
            <a:ext cx="7315200" cy="4787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Christabel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” (1816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)- Incomplete gothic ballad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Biographia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Litteraria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(1817)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biographical preface originally intended 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Sibylline Leaves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grew into a lengthy, 2-volume work in 23 chapters called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Biographia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Literaria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combination of literary criticism , autobiography and philosophical speculation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Coleridge As a Critic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major critical works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Biographia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Literaria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Lectures on Shakespeare and Other poets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7696200" cy="11128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ROBERT SOUTHEY( 1774-1843)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19200"/>
            <a:ext cx="73152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Poet, historian and critic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Went on to Oxford, where he wrote the poem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Joan of Arc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(1796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in support of the French Revolution.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 wrote the republican play,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Tyler(1817)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collaborated with Coleridge and wrote the play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 Fall of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Robespiere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Secret marriage to Edith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Fricker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 Lake Poet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Poetic career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“The Inchcape Rock”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“The Battle of Blenheim”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“The Curse of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Kehama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long epic poem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Thalaba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the Destroyer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”- Oriental verse epic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7696200" cy="11128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LATE ROMANTIC AGE (1815-1851)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371600"/>
            <a:ext cx="7239000" cy="46355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Early Romantic visionary optimism and belief in change vanished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Shared their predecessors’ passion for liberty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Desire to be free of convention and tyranny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new emphasis on the rights and dignity of the individual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Criticism of the bourgeois society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Displays of intense emotion continued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Experimentation with form and technique was generally reduced, often replaced with meticulous technique.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7620000" cy="11128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LORD GEORGE GORDON BYRON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(1788-1824)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524000"/>
            <a:ext cx="7391400" cy="44831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most flamboyant and notorious of the major Romantics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Born in London with a clubbed right foot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Inherited barony and family home when he was 10.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Profligate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Had a few love affairs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Poetic Career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Fugitive Pieces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 small volume of verse , was published in 1807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“Hours of Idleness(1807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)”, By George Gordon , Lord Byron, a Minor”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“Childe Harold’s Pilgrimage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 (1812)-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Account of his travels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Spenzerian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stanza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“I awoke one morning and found myself famous”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066800"/>
            <a:ext cx="7620000" cy="49403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Oriental tales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Giaour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The Bride of Abydos, The Corsair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its sequel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Lara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1815, he wrote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Hebrew Melodies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lyrics for the Jewish music composed by Isaac Nathan. 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Prisoner of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Chillon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Beppo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Mazeppa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Don Juan (1821)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Satiric picaresque novel in verse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mock epic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Spanish legend of Don Juan reversed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Naive hero’s travels and accidental adventures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7391400" cy="9604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B SHELLEY (1792-1822)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2600"/>
            <a:ext cx="7391400" cy="44831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Born at Sussex as the eldest son of Timothy Shelley, a country squire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Eton College, his independent spirit won him the nick name “Mad Shelley” and “Eton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Atheit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1811, with Thomas J Hogg, he wrote and circulated The Necessity of Atheism, and were expelled from the college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Scandalous marriages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Eloped with the sixteen year old Harriet West brook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Second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elopment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Mary Godwin who is later to become Mary Shelley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914400"/>
            <a:ext cx="7620000" cy="50927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Poetic Career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Queen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Mab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(1813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Alastor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or, The Spirit of Solitude (1816)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Revolt of Islam (1818)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Ozymandias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Prometheus Unbound-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lyrical drama which he wrote in 1820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Cenci (1819)-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sordid verse tragedy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Mask of Anarchy(1819)</a:t>
            </a:r>
          </a:p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Adonais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(1821)-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Elegy on the death of Keats</a:t>
            </a:r>
          </a:p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Epipsychidion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(1821)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Triumph of Life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 last major poem- unfinished visionary poem</a:t>
            </a: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381000"/>
            <a:ext cx="7315200" cy="10366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KETAS (1795-1821)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7772400" cy="47117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Keats’ father was the manager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llively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stables of his father- in-law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Moorfields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died when he was eight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 mother Frances Jennings remarried soon but died of TB when he was 14.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John was the eldest- had two brothers and a sister, Fanny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Poetic Career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First poem  motivated by Faerie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Queene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“Lines in Imitation of Spenser”(1814)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first volume of poetry,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Poems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was published in 1817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 review that appeared in Blackwood’s Magazine, Keats, Hunt and Hazlitt were ridiculed as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 Cockney School”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609600"/>
            <a:ext cx="72390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1818, his first long poem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Endymion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 published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Isabella, or The Pot of Basil(1818)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Narrative poem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ottava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story adapted from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Boccacio’s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Decameron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1819 can be considered as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Annus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Mirabilis of Keats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Important Poems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“The Eve of St Agnes”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Odes-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“On Indolence”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“On a Grecian Urn”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“To Psyche”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“To Melancholy”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“To Nightingale”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“To Autumn”</a:t>
            </a:r>
          </a:p>
          <a:p>
            <a:pPr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04800"/>
            <a:ext cx="75438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CHARACTERISTICS OF ROMANTIC AGE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315200" cy="4635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Individualism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Poet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prophet, seer and legislator</a:t>
            </a:r>
          </a:p>
          <a:p>
            <a:pPr marL="1314450" lvl="2" indent="-4572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-In the age of American and French revolutions , when moral, religious and psychic systems of control had collapsed, the social responsibility of the poet is emphasized.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Romantic Hero</a:t>
            </a:r>
          </a:p>
          <a:p>
            <a:pPr marL="1314450" lvl="2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solitary dreamer, even an outlaw, who turns away from the society, one who is plagued by guilt and remorse.</a:t>
            </a:r>
          </a:p>
          <a:p>
            <a:pPr marL="1314450" lvl="2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revolt against social conventions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239000" cy="45593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Poet as Prophet</a:t>
            </a:r>
          </a:p>
          <a:p>
            <a:pPr marL="514350" indent="-51435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Yearning For The Infinite</a:t>
            </a:r>
          </a:p>
          <a:p>
            <a:pPr marL="514350" indent="-51435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Subjectivity and Introspection</a:t>
            </a:r>
          </a:p>
          <a:p>
            <a:pPr marL="514350" indent="-51435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Sublime Beauty of Nature</a:t>
            </a:r>
          </a:p>
          <a:p>
            <a:pPr marL="514350" indent="-51435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Idealization of Rural Living</a:t>
            </a:r>
          </a:p>
          <a:p>
            <a:pPr marL="514350" indent="-51435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Lure of The Exotic Orient</a:t>
            </a:r>
          </a:p>
          <a:p>
            <a:pPr marL="514350" indent="-51435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Ideal of The Picturesque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Related to travel, landscape painting, to places like Switzerland, France, Germany, Italy and Lake District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7848600" cy="44831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 Organic View of Poetry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Poets began to regard a poem as an organic whole to be described in terms of a biological organism.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Coleridge, drawing on German philosophy , was the first to emphasize the organic nature of art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Recognition of a unique universe created by an individual poem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Decorum and rules become irrelevant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Rather than ‘delight’ the reader or ‘imitate’ nature , the objective of poetry is the reflection of the experiences of the author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04800"/>
            <a:ext cx="7391400" cy="11128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PRINCIPLES OF EARLY ROMANTIC POETRY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543800" cy="44069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Revolted Against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Industrialization and Modernity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Aristocratic and urban values of Enlightenment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Scientific rationalization of nature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Supported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Strong and sublime emotion ( including terror , horror and awe)  as the authentic source of aesthetic experience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Rustic life and folk arts as noble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Spontaneity of artistic expression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Medievalism and exoticism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power of imagination to envision and to escape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7848600" cy="11128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EARLY ROMANTIC POETS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543800" cy="43307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WILLIAM WORDSWORTH (1770-1850)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Born 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Cockermouth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Cumberland, Lake District, Northwest England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Third of five children  of John Wordsworth, who was always away from home being a solicitor to Sir James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Lowether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Earl of Lonsdale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Wordsworth lost his mother when he was 8, and his father when he was 15; after this the children lived separately with relatives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First poem to be published (in the European magazine, 1787) was “ On Seeing Miss Helen Maria Williams Weep at a Tale of Distress”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 borderers(1797)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1797, Wordsworth completed his only play,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Borderers 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 Publication of Lyrical Ballads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In 1798, Wordsworth and Coleridge jointly brought out a collection of poems, the historic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Lyrical Ballads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is believed to mark the beginning of Romantic Movement.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066800"/>
            <a:ext cx="7086600" cy="49403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Poetic Career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Tintern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Abbey”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Full title- “Lines Composed a Few Miles above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Tintern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Abbey, on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Revisiting the Banks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Wye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during a Tour, July 13, 1798”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Prelude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Spiritual Autobiography in blank verse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Written between 1798 and 1805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subtitled as “Growth of a Poet’s Mind”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Prologue to the unfinished long poem, The Recluse which he did not             complete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“Michael”(1800)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7848600" cy="44069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Immortality Ode (1807)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Lucy Poems- A series of five poems written between 1798 and 1801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“The Solitary Reaper”, “Daffodils”, “Resolution and Independence” etc.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DEFINITION OF POETRY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Poetry as the product of “ the spontaneous overflow of powerful feelings” which results from “emotions recollected in tranquility”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7696200" cy="10366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SAMUEL TAYLOR COLERIDGE(1772-1834)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7696200" cy="44069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Poet, critic and philosopher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Born in Devonshire, as the youngest of 14 children of a vicar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 Robert Southey in June 1794, with whom he struck an instant friendship.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made a plan to build a utopian society, called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Pantisocracy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hasty marriage with Sara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Fricker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1795, met Wordsworth and his sister Dorothy, and they spent much time discussing poetry, politics and philosophy.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Eight Conversation Poems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Kubla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Khan”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Lyrical Ballads-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wrote in collaboration with Wordsworth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Asra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Poems</a:t>
            </a:r>
          </a:p>
          <a:p>
            <a:pPr>
              <a:buNone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793198</TotalTime>
  <Words>1397</Words>
  <Application>Microsoft Office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ROMANTIC AGE</vt:lpstr>
      <vt:lpstr>CHARACTERISTICS OF ROMANTIC AGE</vt:lpstr>
      <vt:lpstr>PowerPoint Presentation</vt:lpstr>
      <vt:lpstr>PowerPoint Presentation</vt:lpstr>
      <vt:lpstr>PRINCIPLES OF EARLY ROMANTIC POETRY</vt:lpstr>
      <vt:lpstr>EARLY ROMANTIC POETS</vt:lpstr>
      <vt:lpstr>PowerPoint Presentation</vt:lpstr>
      <vt:lpstr>PowerPoint Presentation</vt:lpstr>
      <vt:lpstr>SAMUEL TAYLOR COLERIDGE(1772-1834)</vt:lpstr>
      <vt:lpstr>PowerPoint Presentation</vt:lpstr>
      <vt:lpstr>ROBERT SOUTHEY( 1774-1843)</vt:lpstr>
      <vt:lpstr>LATE ROMANTIC AGE (1815-1851)</vt:lpstr>
      <vt:lpstr>LORD GEORGE GORDON BYRON (1788-1824)</vt:lpstr>
      <vt:lpstr>PowerPoint Presentation</vt:lpstr>
      <vt:lpstr>P B SHELLEY (1792-1822)</vt:lpstr>
      <vt:lpstr>PowerPoint Presentation</vt:lpstr>
      <vt:lpstr>JOHN KETAS (1795-1821)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server</dc:creator>
  <cp:lastModifiedBy>ss</cp:lastModifiedBy>
  <cp:revision>53</cp:revision>
  <dcterms:created xsi:type="dcterms:W3CDTF">2006-08-16T00:00:00Z</dcterms:created>
  <dcterms:modified xsi:type="dcterms:W3CDTF">2016-11-29T18:13:31Z</dcterms:modified>
</cp:coreProperties>
</file>